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2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3"/>
    <p:restoredTop sz="94681"/>
  </p:normalViewPr>
  <p:slideViewPr>
    <p:cSldViewPr snapToGrid="0">
      <p:cViewPr varScale="1">
        <p:scale>
          <a:sx n="116" d="100"/>
          <a:sy n="116" d="100"/>
        </p:scale>
        <p:origin x="192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4980C-BFEE-26C5-15DB-22EDADEE40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B4A953-1560-D70C-6C80-DC6C236254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9B613-2602-2E1E-DDF5-FE19CFA3A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0D129-EDAE-AD4B-A68D-CD337BEE5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A507D-CFAF-F6A5-B280-2C4439F46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2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BF683-3DC0-F4F8-A473-787533822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D44547-4738-CE85-3898-86E5EA6C1B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F8D53-BBFC-D6D4-654D-8F1E4B2D6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65754-F505-7468-27F0-158C6AB68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5CEB0-593B-0203-540D-89E258DE4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6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BF4218-56AB-CA58-EE15-608CF2CF5D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3AA59-FAE0-7C62-5EC6-D2476E1519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255E7-71D9-1B4E-CD58-FB875D9A5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C8B95-F9CA-407C-1972-98E2285B3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773A2-36F7-B56A-B8CF-D7CD53A8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8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417BB-AF6C-C9BC-4E1E-BBC4DD47B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814B1-85B1-97C4-0872-BC578D9AA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6EABF-1C2E-AA64-9600-BD35DD1EB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2A91BD-95B5-E2D0-8A4D-4790917C2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69DE3-5525-DD77-46BC-A6D6F3397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81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AEA8A-3BE3-0045-7B01-5438BF91B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2F049-22F7-B966-8265-1AFE5BC15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8CCAF-798F-FAFB-D870-BAD95AAD6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7221E-A4FC-E896-4B8A-416CE7067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D74C5-4B1F-FE3F-2751-6622CB7B0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8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F192F-54C9-6077-97D2-D5B1104B1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09C1-7881-09D2-6E03-43D88B5C8D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20EEC8-1604-D901-8C62-B8CC8FCC25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B18C31-FA70-D45B-A630-D6EA1AF3F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BB001-4D12-E0CA-0312-055B0E04C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2B350-2D32-0026-8BA5-25607D3AF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73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C4948-6D48-D816-9683-EA90D31FE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50F6D7-0913-D3CD-F607-4493146DCF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9B8508-1FF8-6EE3-9CA6-838F03411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138CF2-FA19-BD94-5E6A-6DD1269B27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55BDC2-8C09-B863-CC1F-818920790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3FED93-AA87-1943-18A2-6B6C49CA2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7AB6B8-31DC-78CA-C2B1-CC23328B7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20DDD4-3C20-5A2A-C304-C779C5A4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E8364-C416-5F23-6CCC-C0A9D2F63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5F0324-B44B-FAA8-1C8E-EE0D333D4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9DF3E-BDC7-FCD2-52C0-D38575F37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4FB5A4-F75C-C966-A8D4-0D7948806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14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85953D-DB4C-6FF6-C77D-FA879EBB2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938A79-FEF5-1434-7CC5-EE6E96A1A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B41E6-0EF3-C45F-B331-4593295A2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E65AF-1D4A-7821-600C-31DA8E2C1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B17D7-D2FC-E9C1-2F14-28F76145E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8FC323-476C-DEE6-2A2C-F2E7A9D11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55F8C-6365-C5B3-BD0D-AF512DB11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4CF71-6474-63FF-DB48-0CA34C2A4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43A264-12B7-AD94-08FF-9991EB4A9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1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85556-5945-C1DF-2788-AB95D068C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5A8F13-8A5F-61F9-9044-7EC2110D81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2A5661-BB80-9E19-4458-648413B9B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D0ADC9-9EB6-FF06-A76C-A57245221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3AD30B-3E83-5F88-655E-463143706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924DE0-1A4F-53CA-540C-6E9F9D858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31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5C1F92-523E-B56B-29D7-8BDA25A66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B242D7-3299-63DE-A637-D161E01F9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A2C1F-FB50-190B-44BB-17C3C0FEEC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3B7F32-688B-7D4C-BA2B-38B11F22DCE9}" type="datetimeFigureOut">
              <a:rPr lang="en-US" smtClean="0"/>
              <a:t>7/4/25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7446F-E61A-BA54-C454-5A472F9CEE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E48FF-67FD-58DD-7C44-993304CD15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BE3E88-2B9A-8742-AFEA-7C61746BA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56523-0183-060C-B131-CF1247C5BA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Princess Pickleball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68EA5A-5CA3-949B-8450-E23FF2E0BD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Style/Apparel </a:t>
            </a:r>
          </a:p>
        </p:txBody>
      </p:sp>
    </p:spTree>
    <p:extLst>
      <p:ext uri="{BB962C8B-B14F-4D97-AF65-F5344CB8AC3E}">
        <p14:creationId xmlns:p14="http://schemas.microsoft.com/office/powerpoint/2010/main" val="203798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787BA-5741-0B6D-D352-D1CB4BB7C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Athleticwear </a:t>
            </a:r>
            <a:r>
              <a:rPr lang="en-US" dirty="0"/>
              <a:t>Brands/Logos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4E2F9B-D938-1146-6B1A-93FB7B1DDA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930" y="2185500"/>
            <a:ext cx="1625600" cy="635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B60549-2E30-7B05-11C7-78AC6F4D9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95" y="2966062"/>
            <a:ext cx="1300985" cy="698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24B7C6-F5FD-E81A-9E53-6C7FEBAD5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46" y="4361838"/>
            <a:ext cx="1673384" cy="161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00B079-E246-7F1E-9D1E-FE8F55198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9162" y="1689712"/>
            <a:ext cx="1397000" cy="162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020068-2F23-B769-21E2-9509609EF7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5594" y="1689712"/>
            <a:ext cx="1346200" cy="1676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143045-23B4-23DA-DB6A-E764D717D2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6626" y="1766400"/>
            <a:ext cx="1371600" cy="1473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53480C-BC28-2DFB-5513-DF3CB12206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49162" y="3664562"/>
            <a:ext cx="1320800" cy="1612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E3B9B6-E9B8-8733-DA4B-31C1282594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37194" y="3555388"/>
            <a:ext cx="1143000" cy="1612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E1453D-5938-BEA6-2C91-4C8676C629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3626" y="3650485"/>
            <a:ext cx="1244600" cy="1524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0483A1-5B2E-86AC-F9F8-6FFFB6A67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18348" y="2441059"/>
            <a:ext cx="2184400" cy="571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D157F8-13BE-CBF7-D99A-3BDE10F764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82403" y="3167885"/>
            <a:ext cx="1104900" cy="965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0CC723-62D3-0E3C-CA45-B346DEB474C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72370" y="4412485"/>
            <a:ext cx="1540639" cy="7870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C7A67D3-9697-DF8E-F0AB-150F6585C0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82403" y="5294236"/>
            <a:ext cx="1270270" cy="680502"/>
          </a:xfrm>
          <a:prstGeom prst="rect">
            <a:avLst/>
          </a:prstGeom>
        </p:spPr>
      </p:pic>
      <p:pic>
        <p:nvPicPr>
          <p:cNvPr id="1026" name="Picture 2" descr="Recess Pickleball Promotions: Save using July 2025 Coupons">
            <a:extLst>
              <a:ext uri="{FF2B5EF4-FFF2-40B4-BE49-F238E27FC236}">
                <a16:creationId xmlns:a16="http://schemas.microsoft.com/office/drawing/2014/main" id="{980CD70C-A841-72F8-8E33-B1E5D8F09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218" y="3304860"/>
            <a:ext cx="1244600" cy="105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21EF2A1-6DA5-277E-E875-EABA9E9AFBE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15277" y="4189909"/>
            <a:ext cx="838200" cy="920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A60B59D-0812-D434-38D3-305827576B2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531422" y="5396752"/>
            <a:ext cx="1423423" cy="13255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3D988F4-0BAD-7FA6-EF9F-0295A36471C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66360" y="5610828"/>
            <a:ext cx="2023692" cy="72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33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BA1C87-BBE4-F140-10B0-7BB9BA01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7D1DDC-23DE-C3BB-78A8-64CFC51828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Competition &amp; Trends</a:t>
            </a:r>
          </a:p>
        </p:txBody>
      </p:sp>
    </p:spTree>
    <p:extLst>
      <p:ext uri="{BB962C8B-B14F-4D97-AF65-F5344CB8AC3E}">
        <p14:creationId xmlns:p14="http://schemas.microsoft.com/office/powerpoint/2010/main" val="2670296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0A29C-6F85-32EF-9924-28CEC50E5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Dedicated Pickleball Brands (apparel-specific or full-range)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D2B6C-A070-B8A4-7CC5-EE521D58E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These brands are known for </a:t>
            </a:r>
            <a:r>
              <a:rPr lang="en-US" i="1" dirty="0"/>
              <a:t>pickleball-specific</a:t>
            </a:r>
            <a:r>
              <a:rPr lang="en-US" dirty="0"/>
              <a:t> clothing lines:</a:t>
            </a:r>
          </a:p>
          <a:p>
            <a:endParaRPr lang="en-US" dirty="0"/>
          </a:p>
          <a:p>
            <a:r>
              <a:rPr lang="en-US" b="1" dirty="0"/>
              <a:t>Selkirk Sport</a:t>
            </a:r>
            <a:r>
              <a:rPr lang="en-US" dirty="0"/>
              <a:t> – They have expanded into premium apparel (performance tees, hats, hoodies).</a:t>
            </a:r>
          </a:p>
          <a:p>
            <a:r>
              <a:rPr lang="en-US" b="1" dirty="0"/>
              <a:t>Pickleball Bella</a:t>
            </a:r>
            <a:r>
              <a:rPr lang="en-US" dirty="0"/>
              <a:t> – Very popular for women’s skirts and patterned tops.</a:t>
            </a:r>
          </a:p>
          <a:p>
            <a:r>
              <a:rPr lang="en-US" b="1" dirty="0"/>
              <a:t>Franklin Pickleball</a:t>
            </a:r>
            <a:r>
              <a:rPr lang="en-US" dirty="0"/>
              <a:t> – Apparel and gear at accessible price points.</a:t>
            </a:r>
          </a:p>
          <a:p>
            <a:r>
              <a:rPr lang="en-US" b="1" dirty="0"/>
              <a:t>Skechers Pickleball</a:t>
            </a:r>
            <a:r>
              <a:rPr lang="en-US" dirty="0"/>
              <a:t> – Originally shoes, now pushing branded apparel with pro players.</a:t>
            </a:r>
          </a:p>
          <a:p>
            <a:r>
              <a:rPr lang="en-US" b="1" dirty="0" err="1"/>
              <a:t>Babolat</a:t>
            </a:r>
            <a:r>
              <a:rPr lang="en-US" b="1" dirty="0"/>
              <a:t> Pickleball</a:t>
            </a:r>
            <a:r>
              <a:rPr lang="en-US" dirty="0"/>
              <a:t> – Apparel designed for racquet sports with pickleball lines.</a:t>
            </a:r>
          </a:p>
          <a:p>
            <a:r>
              <a:rPr lang="en-US" b="1" dirty="0"/>
              <a:t>Vatic Pro</a:t>
            </a:r>
            <a:r>
              <a:rPr lang="en-US" dirty="0"/>
              <a:t> – Emerging brand with minimalist, athletic styles.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707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7DDB8-C547-3633-522E-B40C097FF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/>
              <a:t>Lifestyle &amp; Performance Brands Popular with Pickleball Players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13E13-5346-24EF-60CD-99A2CB772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838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Not </a:t>
            </a:r>
            <a:r>
              <a:rPr lang="en-US" i="1" dirty="0"/>
              <a:t>only</a:t>
            </a:r>
            <a:r>
              <a:rPr lang="en-US" dirty="0"/>
              <a:t> pickleball, but very popular on the courts:</a:t>
            </a:r>
          </a:p>
          <a:p>
            <a:endParaRPr lang="en-US" dirty="0"/>
          </a:p>
          <a:p>
            <a:r>
              <a:rPr lang="en-US" b="1" dirty="0"/>
              <a:t>Nike</a:t>
            </a:r>
            <a:r>
              <a:rPr lang="en-US" dirty="0"/>
              <a:t> – Tennis and training lines adapted for pickleball; endorsed by many pros.</a:t>
            </a:r>
          </a:p>
          <a:p>
            <a:r>
              <a:rPr lang="en-US" b="1" dirty="0"/>
              <a:t>Adidas</a:t>
            </a:r>
            <a:r>
              <a:rPr lang="en-US" dirty="0"/>
              <a:t> – Tennis/padel cross-over clothing used heavily in pickleball.</a:t>
            </a:r>
          </a:p>
          <a:p>
            <a:r>
              <a:rPr lang="en-US" b="1" dirty="0"/>
              <a:t>Fila</a:t>
            </a:r>
            <a:r>
              <a:rPr lang="en-US" dirty="0"/>
              <a:t> – Classic court skirts, polos, and retro-inspired sets.</a:t>
            </a:r>
          </a:p>
          <a:p>
            <a:r>
              <a:rPr lang="en-US" b="1" dirty="0"/>
              <a:t>Lululemon</a:t>
            </a:r>
            <a:r>
              <a:rPr lang="en-US" dirty="0"/>
              <a:t> – Super popular for women’s skirts and men’s shorts.</a:t>
            </a:r>
          </a:p>
          <a:p>
            <a:r>
              <a:rPr lang="en-US" b="1" dirty="0"/>
              <a:t>Vuori</a:t>
            </a:r>
            <a:r>
              <a:rPr lang="en-US" dirty="0"/>
              <a:t> – Trendy with a casual-technical aesthetic.</a:t>
            </a:r>
          </a:p>
          <a:p>
            <a:r>
              <a:rPr lang="en-US" b="1" dirty="0"/>
              <a:t>Athleta</a:t>
            </a:r>
            <a:r>
              <a:rPr lang="en-US" dirty="0"/>
              <a:t> – Women’s skirts, tanks, dresses.</a:t>
            </a:r>
          </a:p>
          <a:p>
            <a:r>
              <a:rPr lang="en-US" b="1" dirty="0"/>
              <a:t>Outdoor Voices</a:t>
            </a:r>
            <a:r>
              <a:rPr lang="en-US" dirty="0"/>
              <a:t> – Casual, fun colorways used for pickleball.</a:t>
            </a:r>
          </a:p>
          <a:p>
            <a:r>
              <a:rPr lang="en-US" b="1" dirty="0" err="1"/>
              <a:t>Yonex</a:t>
            </a:r>
            <a:r>
              <a:rPr lang="en-US" dirty="0"/>
              <a:t> – Racquet sport heritage brand with clean, durable designs.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870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24C6D-A15E-FD61-14C0-67B4BA477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Pickleball-Specific Boutiques &amp; Newcomers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11407-2337-2EE3-A744-A737C0DB1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Often sold online or in pro shops: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err="1"/>
              <a:t>EleVen</a:t>
            </a:r>
            <a:r>
              <a:rPr lang="en-US" b="1" dirty="0"/>
              <a:t> by Venus Williams (Pickleball line)</a:t>
            </a:r>
            <a:r>
              <a:rPr lang="en-US" dirty="0"/>
              <a:t> – Sporty, stylish court wear.</a:t>
            </a:r>
          </a:p>
          <a:p>
            <a:r>
              <a:rPr lang="en-US" b="1" dirty="0" err="1"/>
              <a:t>Dinkers</a:t>
            </a:r>
            <a:r>
              <a:rPr lang="en-US" b="1" dirty="0"/>
              <a:t> &amp; Bangers</a:t>
            </a:r>
            <a:r>
              <a:rPr lang="en-US" dirty="0"/>
              <a:t> – Pickleball-inspired lifestyle apparel.</a:t>
            </a:r>
          </a:p>
          <a:p>
            <a:r>
              <a:rPr lang="en-US" b="1" dirty="0"/>
              <a:t>Rally Republic</a:t>
            </a:r>
            <a:r>
              <a:rPr lang="en-US" dirty="0"/>
              <a:t> – Sporty-casual, made for pickleball culture.</a:t>
            </a:r>
          </a:p>
          <a:p>
            <a:r>
              <a:rPr lang="en-US" b="1" dirty="0"/>
              <a:t>Court Life</a:t>
            </a:r>
            <a:r>
              <a:rPr lang="en-US" dirty="0"/>
              <a:t> – Premium lifestyle brand with a pickleball focus.</a:t>
            </a:r>
          </a:p>
          <a:p>
            <a:r>
              <a:rPr lang="en-US" b="1" dirty="0"/>
              <a:t>The </a:t>
            </a:r>
            <a:r>
              <a:rPr lang="en-US" b="1" dirty="0" err="1"/>
              <a:t>Picklish</a:t>
            </a:r>
            <a:r>
              <a:rPr lang="en-US" dirty="0"/>
              <a:t> – Fun graphic tees and </a:t>
            </a:r>
            <a:r>
              <a:rPr lang="en-US" dirty="0" err="1"/>
              <a:t>courtwear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1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6915-67C5-4122-A941-72F497E5E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Footwear-Driven Brands Expanding Into Apparel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2DD14-2CB4-044B-9960-8EC6E78C85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K-Swiss</a:t>
            </a:r>
            <a:r>
              <a:rPr lang="en-US" dirty="0"/>
              <a:t> – Big pickleball push, adding clothing lines.</a:t>
            </a:r>
          </a:p>
          <a:p>
            <a:r>
              <a:rPr lang="en-US" b="1" dirty="0"/>
              <a:t>Asics</a:t>
            </a:r>
            <a:r>
              <a:rPr lang="en-US" dirty="0"/>
              <a:t> – Well-known for shoes, also making lightweight pickleball-ready tops/shorts.</a:t>
            </a:r>
          </a:p>
          <a:p>
            <a:r>
              <a:rPr lang="en-US" b="1" dirty="0"/>
              <a:t>Sketchers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996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88000-6787-BBFC-FC14-C838EA029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EC4D7-C448-F53C-B81E-4FA63EA26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Short skirts with ball pockets for women</a:t>
            </a:r>
          </a:p>
          <a:p>
            <a:r>
              <a:rPr lang="en-US" dirty="0"/>
              <a:t>Breathable performance polos for men</a:t>
            </a:r>
          </a:p>
          <a:p>
            <a:r>
              <a:rPr lang="en-US" dirty="0"/>
              <a:t>Graphic tees with pickleball humor/logos</a:t>
            </a:r>
          </a:p>
          <a:p>
            <a:r>
              <a:rPr lang="en-US" dirty="0"/>
              <a:t>“Athleisure” lines for off-court wear</a:t>
            </a:r>
          </a:p>
          <a:p>
            <a:r>
              <a:rPr lang="en-US" dirty="0"/>
              <a:t>Retro/tennis-inspired color blocking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538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10024</TotalTime>
  <Words>346</Words>
  <Application>Microsoft Macintosh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Princess Pickleball</vt:lpstr>
      <vt:lpstr>Athleticwear Brands/Logos</vt:lpstr>
      <vt:lpstr>Appendix</vt:lpstr>
      <vt:lpstr>Dedicated Pickleball Brands (apparel-specific or full-range)</vt:lpstr>
      <vt:lpstr>Lifestyle &amp; Performance Brands Popular with Pickleball Players </vt:lpstr>
      <vt:lpstr>Pickleball-Specific Boutiques &amp; Newcomers </vt:lpstr>
      <vt:lpstr>Footwear-Driven Brands Expanding Into Apparel </vt:lpstr>
      <vt:lpstr>Trends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Christa Kramer</dc:creator>
  <cp:lastModifiedBy>Christa Kramer</cp:lastModifiedBy>
  <cp:revision>1</cp:revision>
  <dcterms:created xsi:type="dcterms:W3CDTF">2025-07-04T16:33:33Z</dcterms:created>
  <dcterms:modified xsi:type="dcterms:W3CDTF">2025-07-11T15:38:12Z</dcterms:modified>
</cp:coreProperties>
</file>